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6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229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105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841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788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617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97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785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916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340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003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219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FB94A-67A2-4AA0-AE74-F55DC10FB1F1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A8AB3-6123-4F35-B4C0-F1B872942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956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2030" y="3602038"/>
            <a:ext cx="4213078" cy="165576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/>
              <a:t>Автор презентации</a:t>
            </a:r>
            <a:r>
              <a:rPr lang="ru-RU" dirty="0"/>
              <a:t>: </a:t>
            </a:r>
            <a:endParaRPr lang="ru-RU" dirty="0" smtClean="0"/>
          </a:p>
          <a:p>
            <a:pPr algn="l"/>
            <a:r>
              <a:rPr lang="ru-RU" dirty="0" smtClean="0"/>
              <a:t>(</a:t>
            </a:r>
            <a:r>
              <a:rPr lang="ru-RU" dirty="0"/>
              <a:t>впишите своё имя) </a:t>
            </a:r>
          </a:p>
          <a:p>
            <a:pPr algn="l"/>
            <a:r>
              <a:rPr lang="ru-RU" dirty="0"/>
              <a:t>при поддержке сайта уроков русского языка </a:t>
            </a:r>
          </a:p>
          <a:p>
            <a:pPr algn="l"/>
            <a:r>
              <a:rPr lang="ru-RU" dirty="0"/>
              <a:t>«Могу писать»</a:t>
            </a:r>
          </a:p>
          <a:p>
            <a:pPr algn="l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1" y="1355989"/>
            <a:ext cx="4206430" cy="55020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44" y="485284"/>
            <a:ext cx="7619047" cy="253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1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225628"/>
            <a:ext cx="9144000" cy="134169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75" y="0"/>
            <a:ext cx="7619047" cy="2539682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45408" y="1184523"/>
            <a:ext cx="2949178" cy="1600200"/>
          </a:xfrm>
        </p:spPr>
        <p:txBody>
          <a:bodyPr/>
          <a:lstStyle/>
          <a:p>
            <a:r>
              <a:rPr lang="ru-RU" dirty="0" smtClean="0"/>
              <a:t>Ваш подзаголовок</a:t>
            </a:r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433" y="1297806"/>
            <a:ext cx="4629150" cy="4571182"/>
          </a:xfrm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650082" y="2784723"/>
            <a:ext cx="2949178" cy="3811588"/>
          </a:xfrm>
        </p:spPr>
        <p:txBody>
          <a:bodyPr/>
          <a:lstStyle/>
          <a:p>
            <a:r>
              <a:rPr lang="ru-RU" dirty="0" smtClean="0"/>
              <a:t>Ваш текст о Пушкине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5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Ваш подзаголовок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14" y="242800"/>
            <a:ext cx="4629150" cy="154304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Ваш текст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14" y="1257300"/>
            <a:ext cx="3395472" cy="510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7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226a9d9bca3ea6de31e8e3a7ed074a7eee49b2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13545</TotalTime>
  <Words>28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Ваш подзаголовок</vt:lpstr>
      <vt:lpstr>Ваш подзаголовок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Сергеевич Пушкин</dc:title>
  <dc:creator>J_shiva@outlook.com</dc:creator>
  <cp:lastModifiedBy>J_shiva@outlook.com</cp:lastModifiedBy>
  <cp:revision>11</cp:revision>
  <dcterms:created xsi:type="dcterms:W3CDTF">2016-01-15T22:12:44Z</dcterms:created>
  <dcterms:modified xsi:type="dcterms:W3CDTF">2016-01-25T07:58:40Z</dcterms:modified>
</cp:coreProperties>
</file>